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263" r:id="rId3"/>
    <p:sldId id="396" r:id="rId4"/>
    <p:sldId id="398" r:id="rId5"/>
  </p:sldIdLst>
  <p:sldSz cx="9144000" cy="5143500" type="screen16x9"/>
  <p:notesSz cx="6858000" cy="9144000"/>
  <p:embeddedFontLst>
    <p:embeddedFont>
      <p:font typeface="Poppins" pitchFamily="2" charset="77"/>
      <p:regular r:id="rId7"/>
      <p:bold r:id="rId8"/>
      <p:italic r:id="rId9"/>
    </p:embeddedFont>
    <p:embeddedFont>
      <p:font typeface="Poppins SemiBold" pitchFamily="2" charset="77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E5B"/>
    <a:srgbClr val="AAAEAB"/>
    <a:srgbClr val="E3BC00"/>
    <a:srgbClr val="0DB2AD"/>
    <a:srgbClr val="49728C"/>
    <a:srgbClr val="00A190"/>
    <a:srgbClr val="87A75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/>
    <p:restoredTop sz="94704"/>
  </p:normalViewPr>
  <p:slideViewPr>
    <p:cSldViewPr snapToGrid="0" snapToObjects="1">
      <p:cViewPr varScale="1">
        <p:scale>
          <a:sx n="140" d="100"/>
          <a:sy n="140" d="100"/>
        </p:scale>
        <p:origin x="504" y="-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EA9F8-7CA3-B148-A54A-F85E051242D1}" type="datetimeFigureOut">
              <a:rPr lang="it-IT" smtClean="0"/>
              <a:t>01/08/24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B5049-03F7-D248-A42B-10B8812240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38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01/08/24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7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01/08/24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39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01/08/24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8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01/08/24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71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01/08/24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62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01/08/24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8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01/08/24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69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01/08/24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2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01/08/24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2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01/08/24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1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C05B-0B0B-7342-88FC-EB5E279B7E0A}" type="datetimeFigureOut">
              <a:rPr lang="it-IT" smtClean="0"/>
              <a:t>01/08/24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8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1C05B-0B0B-7342-88FC-EB5E279B7E0A}" type="datetimeFigureOut">
              <a:rPr lang="it-IT" smtClean="0"/>
              <a:t>01/08/24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B0856-B66F-6F48-AE6C-FB31CA2F7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36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E59F9C6-A4A6-5F48-8C60-D9C10D3F9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5" r="15"/>
          <a:stretch/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88425F-8ED5-F743-9E48-93F588FD4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0" t="16761" b="44464"/>
          <a:stretch/>
        </p:blipFill>
        <p:spPr>
          <a:xfrm>
            <a:off x="0" y="0"/>
            <a:ext cx="9258091" cy="51435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FF89704-A837-0D4A-B6A8-6A7125D56E05}"/>
              </a:ext>
            </a:extLst>
          </p:cNvPr>
          <p:cNvSpPr/>
          <p:nvPr/>
        </p:nvSpPr>
        <p:spPr>
          <a:xfrm>
            <a:off x="112426" y="123669"/>
            <a:ext cx="3979889" cy="4845570"/>
          </a:xfrm>
          <a:prstGeom prst="rect">
            <a:avLst/>
          </a:prstGeom>
          <a:solidFill>
            <a:srgbClr val="E3DE5B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006F4EB-A705-AB45-A253-C616FCC25926}"/>
              </a:ext>
            </a:extLst>
          </p:cNvPr>
          <p:cNvSpPr/>
          <p:nvPr/>
        </p:nvSpPr>
        <p:spPr>
          <a:xfrm>
            <a:off x="345555" y="2040835"/>
            <a:ext cx="35035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000" dirty="0">
                <a:solidFill>
                  <a:sysClr val="windowText" lastClr="000000"/>
                </a:solidFill>
                <a:latin typeface="Poppins" pitchFamily="2" charset="77"/>
                <a:cs typeface="Poppins" pitchFamily="2" charset="77"/>
              </a:rPr>
              <a:t>CAPITOLO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407457A9-3F06-7949-83FA-AAF0FAA77A0E}"/>
              </a:ext>
            </a:extLst>
          </p:cNvPr>
          <p:cNvCxnSpPr>
            <a:cxnSpLocks/>
          </p:cNvCxnSpPr>
          <p:nvPr/>
        </p:nvCxnSpPr>
        <p:spPr>
          <a:xfrm>
            <a:off x="4193498" y="123669"/>
            <a:ext cx="0" cy="484557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1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85015CA0-C641-36FC-6C90-29113A2B1DE8}"/>
              </a:ext>
            </a:extLst>
          </p:cNvPr>
          <p:cNvGrpSpPr/>
          <p:nvPr/>
        </p:nvGrpSpPr>
        <p:grpSpPr>
          <a:xfrm>
            <a:off x="-258878" y="-269375"/>
            <a:ext cx="4938999" cy="790674"/>
            <a:chOff x="-196103" y="-269374"/>
            <a:chExt cx="4857689" cy="777658"/>
          </a:xfrm>
        </p:grpSpPr>
        <p:sp>
          <p:nvSpPr>
            <p:cNvPr id="14" name="Rettangolo con un angolo arrotondato 13">
              <a:extLst>
                <a:ext uri="{FF2B5EF4-FFF2-40B4-BE49-F238E27FC236}">
                  <a16:creationId xmlns:a16="http://schemas.microsoft.com/office/drawing/2014/main" id="{1A297F95-2982-B459-42FA-4B208F2D1DDB}"/>
                </a:ext>
              </a:extLst>
            </p:cNvPr>
            <p:cNvSpPr/>
            <p:nvPr/>
          </p:nvSpPr>
          <p:spPr>
            <a:xfrm rot="10800000" flipH="1">
              <a:off x="-196103" y="-269374"/>
              <a:ext cx="4857689" cy="777658"/>
            </a:xfrm>
            <a:prstGeom prst="round1Rect">
              <a:avLst/>
            </a:prstGeom>
            <a:solidFill>
              <a:srgbClr val="AAA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1" dirty="0"/>
            </a:p>
          </p:txBody>
        </p:sp>
        <p:sp>
          <p:nvSpPr>
            <p:cNvPr id="15" name="Rettangolo con un angolo arrotondato 14">
              <a:extLst>
                <a:ext uri="{FF2B5EF4-FFF2-40B4-BE49-F238E27FC236}">
                  <a16:creationId xmlns:a16="http://schemas.microsoft.com/office/drawing/2014/main" id="{EB9D12B7-0FF6-C7B7-3AEB-BBA29C64D82D}"/>
                </a:ext>
              </a:extLst>
            </p:cNvPr>
            <p:cNvSpPr/>
            <p:nvPr/>
          </p:nvSpPr>
          <p:spPr>
            <a:xfrm rot="10800000" flipH="1">
              <a:off x="-177567" y="-167428"/>
              <a:ext cx="4783547" cy="657179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1"/>
            </a:p>
          </p:txBody>
        </p:sp>
        <p:sp>
          <p:nvSpPr>
            <p:cNvPr id="16" name="Rettangolo con un angolo arrotondato 15">
              <a:extLst>
                <a:ext uri="{FF2B5EF4-FFF2-40B4-BE49-F238E27FC236}">
                  <a16:creationId xmlns:a16="http://schemas.microsoft.com/office/drawing/2014/main" id="{00CED013-DD73-F7CD-D83C-B1F0E939A156}"/>
                </a:ext>
              </a:extLst>
            </p:cNvPr>
            <p:cNvSpPr/>
            <p:nvPr/>
          </p:nvSpPr>
          <p:spPr>
            <a:xfrm rot="10800000" flipH="1">
              <a:off x="-101140" y="-94532"/>
              <a:ext cx="4673140" cy="573161"/>
            </a:xfrm>
            <a:prstGeom prst="round1Rect">
              <a:avLst/>
            </a:prstGeom>
            <a:solidFill>
              <a:srgbClr val="E3D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1" dirty="0"/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E532869E-6698-A6F0-2FDD-88D818EA9A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20397" y="3641253"/>
            <a:ext cx="9382509" cy="2177999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F0F3D805-A03D-194C-8016-A3BF7AB25BCE}"/>
              </a:ext>
            </a:extLst>
          </p:cNvPr>
          <p:cNvSpPr/>
          <p:nvPr/>
        </p:nvSpPr>
        <p:spPr>
          <a:xfrm>
            <a:off x="415791" y="1100630"/>
            <a:ext cx="8341347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it-IT" dirty="0"/>
              <a:t>"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r>
              <a:rPr lang="it-IT" dirty="0"/>
              <a:t>."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743CA86-B8B1-EC92-CB84-D4AAF927813D}"/>
              </a:ext>
            </a:extLst>
          </p:cNvPr>
          <p:cNvSpPr/>
          <p:nvPr/>
        </p:nvSpPr>
        <p:spPr>
          <a:xfrm>
            <a:off x="4680121" y="104011"/>
            <a:ext cx="4309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800" dirty="0">
                <a:latin typeface="Poppins" pitchFamily="2" charset="77"/>
                <a:cs typeface="Poppins" pitchFamily="2" charset="77"/>
              </a:rPr>
              <a:t>Sottotitolo</a:t>
            </a:r>
            <a:endParaRPr lang="it-IT" sz="18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5AF8797-7C02-A099-38F4-BFED5121EA8D}"/>
              </a:ext>
            </a:extLst>
          </p:cNvPr>
          <p:cNvSpPr/>
          <p:nvPr/>
        </p:nvSpPr>
        <p:spPr>
          <a:xfrm>
            <a:off x="415791" y="28021"/>
            <a:ext cx="41550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t-IT" sz="2100" dirty="0">
                <a:solidFill>
                  <a:sysClr val="windowText" lastClr="000000"/>
                </a:solidFill>
                <a:latin typeface="Poppins" pitchFamily="2" charset="77"/>
                <a:cs typeface="Poppins" pitchFamily="2" charset="77"/>
              </a:rPr>
              <a:t>CAPITOLO</a:t>
            </a:r>
          </a:p>
        </p:txBody>
      </p:sp>
    </p:spTree>
    <p:extLst>
      <p:ext uri="{BB962C8B-B14F-4D97-AF65-F5344CB8AC3E}">
        <p14:creationId xmlns:p14="http://schemas.microsoft.com/office/powerpoint/2010/main" val="95157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85015CA0-C641-36FC-6C90-29113A2B1DE8}"/>
              </a:ext>
            </a:extLst>
          </p:cNvPr>
          <p:cNvGrpSpPr/>
          <p:nvPr/>
        </p:nvGrpSpPr>
        <p:grpSpPr>
          <a:xfrm>
            <a:off x="-258878" y="-269375"/>
            <a:ext cx="4938999" cy="790674"/>
            <a:chOff x="-196103" y="-269374"/>
            <a:chExt cx="4857689" cy="777658"/>
          </a:xfrm>
        </p:grpSpPr>
        <p:sp>
          <p:nvSpPr>
            <p:cNvPr id="14" name="Rettangolo con un angolo arrotondato 13">
              <a:extLst>
                <a:ext uri="{FF2B5EF4-FFF2-40B4-BE49-F238E27FC236}">
                  <a16:creationId xmlns:a16="http://schemas.microsoft.com/office/drawing/2014/main" id="{1A297F95-2982-B459-42FA-4B208F2D1DDB}"/>
                </a:ext>
              </a:extLst>
            </p:cNvPr>
            <p:cNvSpPr/>
            <p:nvPr/>
          </p:nvSpPr>
          <p:spPr>
            <a:xfrm rot="10800000" flipH="1">
              <a:off x="-196103" y="-269374"/>
              <a:ext cx="4857689" cy="777658"/>
            </a:xfrm>
            <a:prstGeom prst="round1Rect">
              <a:avLst/>
            </a:prstGeom>
            <a:solidFill>
              <a:srgbClr val="AAA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1" dirty="0"/>
            </a:p>
          </p:txBody>
        </p:sp>
        <p:sp>
          <p:nvSpPr>
            <p:cNvPr id="15" name="Rettangolo con un angolo arrotondato 14">
              <a:extLst>
                <a:ext uri="{FF2B5EF4-FFF2-40B4-BE49-F238E27FC236}">
                  <a16:creationId xmlns:a16="http://schemas.microsoft.com/office/drawing/2014/main" id="{EB9D12B7-0FF6-C7B7-3AEB-BBA29C64D82D}"/>
                </a:ext>
              </a:extLst>
            </p:cNvPr>
            <p:cNvSpPr/>
            <p:nvPr/>
          </p:nvSpPr>
          <p:spPr>
            <a:xfrm rot="10800000" flipH="1">
              <a:off x="-177567" y="-167428"/>
              <a:ext cx="4783547" cy="657179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1"/>
            </a:p>
          </p:txBody>
        </p:sp>
        <p:sp>
          <p:nvSpPr>
            <p:cNvPr id="16" name="Rettangolo con un angolo arrotondato 15">
              <a:extLst>
                <a:ext uri="{FF2B5EF4-FFF2-40B4-BE49-F238E27FC236}">
                  <a16:creationId xmlns:a16="http://schemas.microsoft.com/office/drawing/2014/main" id="{00CED013-DD73-F7CD-D83C-B1F0E939A156}"/>
                </a:ext>
              </a:extLst>
            </p:cNvPr>
            <p:cNvSpPr/>
            <p:nvPr/>
          </p:nvSpPr>
          <p:spPr>
            <a:xfrm rot="10800000" flipH="1">
              <a:off x="-101140" y="-94532"/>
              <a:ext cx="4673140" cy="573161"/>
            </a:xfrm>
            <a:prstGeom prst="round1Rect">
              <a:avLst/>
            </a:prstGeom>
            <a:solidFill>
              <a:srgbClr val="E3D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1" dirty="0"/>
            </a:p>
          </p:txBody>
        </p:sp>
      </p:grpSp>
      <p:sp>
        <p:nvSpPr>
          <p:cNvPr id="20" name="Rettangolo 19">
            <a:extLst>
              <a:ext uri="{FF2B5EF4-FFF2-40B4-BE49-F238E27FC236}">
                <a16:creationId xmlns:a16="http://schemas.microsoft.com/office/drawing/2014/main" id="{F0F3D805-A03D-194C-8016-A3BF7AB25BCE}"/>
              </a:ext>
            </a:extLst>
          </p:cNvPr>
          <p:cNvSpPr/>
          <p:nvPr/>
        </p:nvSpPr>
        <p:spPr>
          <a:xfrm>
            <a:off x="3901705" y="733915"/>
            <a:ext cx="4855433" cy="28623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it-IT" dirty="0"/>
              <a:t>"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labore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r>
              <a:rPr lang="it-IT" dirty="0" err="1"/>
              <a:t>Excepteur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</a:t>
            </a:r>
            <a:r>
              <a:rPr lang="it-IT" dirty="0" err="1"/>
              <a:t>occaecat</a:t>
            </a:r>
            <a:r>
              <a:rPr lang="it-IT" dirty="0"/>
              <a:t> </a:t>
            </a:r>
            <a:r>
              <a:rPr lang="it-IT" dirty="0" err="1"/>
              <a:t>cupidatat</a:t>
            </a:r>
            <a:r>
              <a:rPr lang="it-IT" dirty="0"/>
              <a:t> non </a:t>
            </a:r>
            <a:r>
              <a:rPr lang="it-IT" dirty="0" err="1"/>
              <a:t>proident</a:t>
            </a:r>
            <a:r>
              <a:rPr lang="it-IT" dirty="0"/>
              <a:t>, </a:t>
            </a:r>
            <a:r>
              <a:rPr lang="it-IT" dirty="0" err="1"/>
              <a:t>sunt</a:t>
            </a:r>
            <a:r>
              <a:rPr lang="it-IT" dirty="0"/>
              <a:t> in culpa qui officia </a:t>
            </a:r>
            <a:r>
              <a:rPr lang="it-IT" dirty="0" err="1"/>
              <a:t>deserunt</a:t>
            </a:r>
            <a:r>
              <a:rPr lang="it-IT" dirty="0"/>
              <a:t> </a:t>
            </a:r>
            <a:r>
              <a:rPr lang="it-IT" dirty="0" err="1"/>
              <a:t>mollit</a:t>
            </a:r>
            <a:r>
              <a:rPr lang="it-IT" dirty="0"/>
              <a:t> </a:t>
            </a:r>
            <a:r>
              <a:rPr lang="it-IT" dirty="0" err="1"/>
              <a:t>anim</a:t>
            </a:r>
            <a:r>
              <a:rPr lang="it-IT" dirty="0"/>
              <a:t> id est </a:t>
            </a:r>
            <a:r>
              <a:rPr lang="it-IT" dirty="0" err="1"/>
              <a:t>laborum</a:t>
            </a:r>
            <a:r>
              <a:rPr lang="it-IT" dirty="0"/>
              <a:t>."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743CA86-B8B1-EC92-CB84-D4AAF927813D}"/>
              </a:ext>
            </a:extLst>
          </p:cNvPr>
          <p:cNvSpPr/>
          <p:nvPr/>
        </p:nvSpPr>
        <p:spPr>
          <a:xfrm>
            <a:off x="4680121" y="104011"/>
            <a:ext cx="4309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800" dirty="0">
                <a:latin typeface="Poppins" pitchFamily="2" charset="77"/>
                <a:cs typeface="Poppins" pitchFamily="2" charset="77"/>
              </a:rPr>
              <a:t>Sottotitolo</a:t>
            </a:r>
            <a:endParaRPr lang="it-IT" sz="18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5AF8797-7C02-A099-38F4-BFED5121EA8D}"/>
              </a:ext>
            </a:extLst>
          </p:cNvPr>
          <p:cNvSpPr/>
          <p:nvPr/>
        </p:nvSpPr>
        <p:spPr>
          <a:xfrm>
            <a:off x="415791" y="28021"/>
            <a:ext cx="41550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it-IT" sz="2100" dirty="0">
                <a:solidFill>
                  <a:sysClr val="windowText" lastClr="000000"/>
                </a:solidFill>
                <a:latin typeface="Poppins" pitchFamily="2" charset="77"/>
                <a:cs typeface="Poppins" pitchFamily="2" charset="77"/>
              </a:rPr>
              <a:t>CAPITOLO</a:t>
            </a:r>
          </a:p>
        </p:txBody>
      </p:sp>
      <p:pic>
        <p:nvPicPr>
          <p:cNvPr id="3" name="Immagine 2" descr="Immagine che contiene persona, camera di degenza, stanza&#10;&#10;Descrizione generata automaticamente">
            <a:extLst>
              <a:ext uri="{FF2B5EF4-FFF2-40B4-BE49-F238E27FC236}">
                <a16:creationId xmlns:a16="http://schemas.microsoft.com/office/drawing/2014/main" id="{1536F9E9-F337-D3AC-6023-A43DE178D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3" r="12744"/>
          <a:stretch/>
        </p:blipFill>
        <p:spPr>
          <a:xfrm>
            <a:off x="154353" y="630839"/>
            <a:ext cx="3472602" cy="32175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F59853B-8763-B300-41E5-114B8198E2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20397" y="3641253"/>
            <a:ext cx="9382509" cy="21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8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2563</TotalTime>
  <Words>161</Words>
  <Application>Microsoft Macintosh PowerPoint</Application>
  <PresentationFormat>Presentazione su schermo (16:9)</PresentationFormat>
  <Paragraphs>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Poppins SemiBold</vt:lpstr>
      <vt:lpstr>Poppins</vt:lpstr>
      <vt:lpstr>Calibri</vt:lpstr>
      <vt:lpstr>Calibri Light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corona</dc:creator>
  <cp:lastModifiedBy>valentina corona</cp:lastModifiedBy>
  <cp:revision>230</cp:revision>
  <dcterms:created xsi:type="dcterms:W3CDTF">2021-07-27T06:58:13Z</dcterms:created>
  <dcterms:modified xsi:type="dcterms:W3CDTF">2024-08-01T10:19:46Z</dcterms:modified>
</cp:coreProperties>
</file>